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61" r:id="rId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151"/>
    <a:srgbClr val="7A1747"/>
    <a:srgbClr val="0E3438"/>
    <a:srgbClr val="1AA8BF"/>
    <a:srgbClr val="388934"/>
    <a:srgbClr val="1A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68"/>
    <p:restoredTop sz="94658"/>
  </p:normalViewPr>
  <p:slideViewPr>
    <p:cSldViewPr snapToGrid="0" snapToObjects="1">
      <p:cViewPr varScale="1">
        <p:scale>
          <a:sx n="146" d="100"/>
          <a:sy n="146" d="100"/>
        </p:scale>
        <p:origin x="176" y="4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02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8337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2509"/>
            <a:ext cx="8229600" cy="252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76324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6"/>
            <a:ext cx="5111750" cy="351829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47862"/>
            <a:ext cx="3008313" cy="264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5" r:id="rId4"/>
    <p:sldLayoutId id="2147483656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150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1AEF-4E05-914A-9023-54C3478E378C}"/>
              </a:ext>
            </a:extLst>
          </p:cNvPr>
          <p:cNvSpPr txBox="1">
            <a:spLocks/>
          </p:cNvSpPr>
          <p:nvPr/>
        </p:nvSpPr>
        <p:spPr>
          <a:xfrm>
            <a:off x="818388" y="1319022"/>
            <a:ext cx="7507224" cy="2505456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Helvetica" pitchFamily="2" charset="0"/>
              </a:rPr>
              <a:t>Title Goes Here</a:t>
            </a:r>
          </a:p>
          <a:p>
            <a:r>
              <a:rPr lang="en-US" sz="1800" dirty="0">
                <a:latin typeface="Helvetica" pitchFamily="2" charset="0"/>
              </a:rPr>
              <a:t>Name &amp; Credentials Go Here</a:t>
            </a:r>
          </a:p>
        </p:txBody>
      </p:sp>
    </p:spTree>
    <p:extLst>
      <p:ext uri="{BB962C8B-B14F-4D97-AF65-F5344CB8AC3E}">
        <p14:creationId xmlns:p14="http://schemas.microsoft.com/office/powerpoint/2010/main" val="4136692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FC81E-E642-8B46-8385-64209B32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1366719"/>
            <a:ext cx="7388352" cy="717774"/>
          </a:xfrm>
        </p:spPr>
        <p:txBody>
          <a:bodyPr anchor="ctr"/>
          <a:lstStyle/>
          <a:p>
            <a:pPr algn="l"/>
            <a:r>
              <a:rPr lang="en-US" sz="3500" b="1" dirty="0">
                <a:solidFill>
                  <a:srgbClr val="2C2151"/>
                </a:solidFill>
                <a:latin typeface="Helvetica" pitchFamily="2" charset="0"/>
              </a:rPr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ED84D-B396-2947-BC7F-DAA155909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2166789"/>
            <a:ext cx="8229600" cy="1969460"/>
          </a:xfrm>
        </p:spPr>
        <p:txBody>
          <a:bodyPr/>
          <a:lstStyle/>
          <a:p>
            <a:r>
              <a:rPr lang="en-US" sz="2200" dirty="0">
                <a:latin typeface="Helvetica" pitchFamily="2" charset="0"/>
              </a:rPr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51926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12</Words>
  <Application>Microsoft Macintosh PowerPoint</Application>
  <PresentationFormat>On-screen Show (16:9)</PresentationFormat>
  <Paragraphs>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Helvetica</vt:lpstr>
      <vt:lpstr>Office Theme</vt:lpstr>
      <vt:lpstr>PowerPoint Presentation</vt:lpstr>
      <vt:lpstr>PowerPoint Presentation</vt:lpstr>
      <vt:lpstr>Title Here</vt:lpstr>
    </vt:vector>
  </TitlesOfParts>
  <Company>Association Headquarters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Eff</dc:creator>
  <cp:lastModifiedBy>Amy Hall</cp:lastModifiedBy>
  <cp:revision>36</cp:revision>
  <cp:lastPrinted>2015-09-08T14:43:23Z</cp:lastPrinted>
  <dcterms:created xsi:type="dcterms:W3CDTF">2015-10-05T19:47:11Z</dcterms:created>
  <dcterms:modified xsi:type="dcterms:W3CDTF">2025-09-09T14:52:06Z</dcterms:modified>
</cp:coreProperties>
</file>