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3"/>
  </p:notesMasterIdLst>
  <p:sldIdLst>
    <p:sldId id="260" r:id="rId2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"/>
      <p:bold r:id="rId5"/>
      <p:italic r:id="rId6"/>
      <p:boldItalic r:id="rId7"/>
    </p:embeddedFont>
    <p:embeddedFont>
      <p:font typeface="Helvetica" panose="020B0604020202020204" pitchFamily="34" charset="0"/>
      <p:regular r:id="rId8"/>
      <p:bold r:id="rId9"/>
      <p:italic r:id="rId10"/>
      <p:boldItalic r:id="rId11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C2151"/>
    <a:srgbClr val="7A1747"/>
    <a:srgbClr val="0E3438"/>
    <a:srgbClr val="1AA8BF"/>
    <a:srgbClr val="388934"/>
    <a:srgbClr val="1AA8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9683"/>
    <p:restoredTop sz="94656"/>
  </p:normalViewPr>
  <p:slideViewPr>
    <p:cSldViewPr snapToGrid="0" snapToObjects="1">
      <p:cViewPr varScale="1">
        <p:scale>
          <a:sx n="142" d="100"/>
          <a:sy n="142" d="100"/>
        </p:scale>
        <p:origin x="360" y="12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5.fntdata"/><Relationship Id="rId13" Type="http://schemas.openxmlformats.org/officeDocument/2006/relationships/viewProps" Target="viewProps.xml"/><Relationship Id="rId3" Type="http://schemas.openxmlformats.org/officeDocument/2006/relationships/notesMaster" Target="notesMasters/notesMaster1.xml"/><Relationship Id="rId7" Type="http://schemas.openxmlformats.org/officeDocument/2006/relationships/font" Target="fonts/font4.fntdata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3.fntdata"/><Relationship Id="rId11" Type="http://schemas.openxmlformats.org/officeDocument/2006/relationships/font" Target="fonts/font8.fntdata"/><Relationship Id="rId5" Type="http://schemas.openxmlformats.org/officeDocument/2006/relationships/font" Target="fonts/font2.fntdata"/><Relationship Id="rId15" Type="http://schemas.openxmlformats.org/officeDocument/2006/relationships/tableStyles" Target="tableStyles.xml"/><Relationship Id="rId10" Type="http://schemas.openxmlformats.org/officeDocument/2006/relationships/font" Target="fonts/font7.fntdata"/><Relationship Id="rId4" Type="http://schemas.openxmlformats.org/officeDocument/2006/relationships/font" Target="fonts/font1.fntdata"/><Relationship Id="rId9" Type="http://schemas.openxmlformats.org/officeDocument/2006/relationships/font" Target="fonts/font6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C4BA4D-0511-4738-A307-0F825B504CF0}" type="datetimeFigureOut">
              <a:rPr lang="en-US" smtClean="0"/>
              <a:t>1/5/2026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3D4F3-C580-42F6-90E8-AB2353937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80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8474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7574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78337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72509"/>
            <a:ext cx="8229600" cy="252689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93275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984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1076324"/>
            <a:ext cx="3008313" cy="8715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076326"/>
            <a:ext cx="5111750" cy="351829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947862"/>
            <a:ext cx="3008313" cy="264676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69407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4936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9E793DD-C3AB-415E-86C3-106303C1E8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691" y="1256104"/>
            <a:ext cx="6096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1D3468"/>
                </a:solidFill>
                <a:latin typeface="Helvetica" pitchFamily="34" charset="0"/>
              </a:rPr>
              <a:t>Name, Degree Academic/Professional Title 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dirty="0">
                <a:solidFill>
                  <a:srgbClr val="1D3468"/>
                </a:solidFill>
                <a:latin typeface="Helvetica" pitchFamily="34" charset="0"/>
              </a:rPr>
              <a:t>Affiliation/Institution, City, State, Country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8C2A9B4A-9D35-4117-87F7-710582F8E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1619" y="1858963"/>
            <a:ext cx="722312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I have no financial relationships with commercial interests to disclose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1D3468"/>
                </a:solidFill>
              </a:rPr>
              <a:t>OR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I have a financial relationship(s) with: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List Commercial Interest(s) and Type of Financial Relationship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Grant/ Research Consultant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Stockholder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Speakers Bureau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Advisory Board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Other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Example: </a:t>
            </a:r>
            <a:r>
              <a:rPr lang="en-US" altLang="en-US" sz="1200" i="1" dirty="0">
                <a:solidFill>
                  <a:srgbClr val="1D3468"/>
                </a:solidFill>
              </a:rPr>
              <a:t>Advisory Board, Pfizer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i="1" dirty="0">
                <a:solidFill>
                  <a:srgbClr val="1D3468"/>
                </a:solidFill>
              </a:rPr>
              <a:t>Speakers Bureau, Merck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200" dirty="0"/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b="1" u="sng" dirty="0">
                <a:solidFill>
                  <a:srgbClr val="1D3468"/>
                </a:solidFill>
              </a:rPr>
              <a:t>AND</a:t>
            </a:r>
            <a:r>
              <a:rPr lang="en-US" altLang="en-US" sz="1200" dirty="0">
                <a:solidFill>
                  <a:srgbClr val="1D3468"/>
                </a:solidFill>
              </a:rPr>
              <a:t>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/>
              <a:t>My presentation </a:t>
            </a:r>
            <a:r>
              <a:rPr lang="en-US" altLang="en-US" sz="1200" dirty="0">
                <a:solidFill>
                  <a:srgbClr val="1D3468"/>
                </a:solidFill>
              </a:rPr>
              <a:t>does/does </a:t>
            </a:r>
            <a:r>
              <a:rPr lang="en-US" altLang="en-US" sz="1200" dirty="0"/>
              <a:t>not include a discussion of off-label or investigational use.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1200" dirty="0">
                <a:solidFill>
                  <a:srgbClr val="1D3468"/>
                </a:solidFill>
              </a:rPr>
              <a:t>(If so, please describe)</a:t>
            </a:r>
          </a:p>
        </p:txBody>
      </p:sp>
    </p:spTree>
    <p:extLst>
      <p:ext uri="{BB962C8B-B14F-4D97-AF65-F5344CB8AC3E}">
        <p14:creationId xmlns:p14="http://schemas.microsoft.com/office/powerpoint/2010/main" val="413669244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91</Words>
  <Application>Microsoft Office PowerPoint</Application>
  <PresentationFormat>On-screen Show (16:9)</PresentationFormat>
  <Paragraphs>18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Helvetica</vt:lpstr>
      <vt:lpstr>Calibri</vt:lpstr>
      <vt:lpstr>1_Office Theme</vt:lpstr>
      <vt:lpstr>PowerPoint Presentation</vt:lpstr>
    </vt:vector>
  </TitlesOfParts>
  <Company>Association Headquarters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Jay Eff</dc:creator>
  <cp:lastModifiedBy>Melanie Ryan</cp:lastModifiedBy>
  <cp:revision>42</cp:revision>
  <cp:lastPrinted>2015-09-08T14:43:23Z</cp:lastPrinted>
  <dcterms:created xsi:type="dcterms:W3CDTF">2015-10-05T19:47:11Z</dcterms:created>
  <dcterms:modified xsi:type="dcterms:W3CDTF">2026-01-05T16:40:09Z</dcterms:modified>
</cp:coreProperties>
</file>