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62" r:id="rId2"/>
    <p:sldId id="1884" r:id="rId3"/>
    <p:sldId id="1883" r:id="rId4"/>
    <p:sldId id="1885" r:id="rId5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151"/>
    <a:srgbClr val="7A1747"/>
    <a:srgbClr val="0E3438"/>
    <a:srgbClr val="1AA8BF"/>
    <a:srgbClr val="388934"/>
    <a:srgbClr val="1AA8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683"/>
    <p:restoredTop sz="94656"/>
  </p:normalViewPr>
  <p:slideViewPr>
    <p:cSldViewPr snapToGrid="0" snapToObjects="1">
      <p:cViewPr>
        <p:scale>
          <a:sx n="93" d="100"/>
          <a:sy n="93" d="100"/>
        </p:scale>
        <p:origin x="1698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BA4D-0511-4738-A307-0F825B504CF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3D4F3-C580-42F6-90E8-AB235393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A8577-F338-4835-ABD8-415E298521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2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33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509"/>
            <a:ext cx="8229600" cy="25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6324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47862"/>
            <a:ext cx="3008313" cy="264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2B1A-2EDB-4114-9D7A-EBF7E233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F0199-B1E0-49BB-82CC-B1BF8BE18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023D8-6FC0-40DB-A9E4-80820E725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1F13F-968F-4E54-B784-63BB3EF0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0AB5-5AE5-48E9-9064-DE9D3FDE9E1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9C291-C5B5-4FA4-B8B1-4AAB97BA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F1F71-AC48-480D-9862-78B56378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06F0-8735-403C-BCCB-76DB0357B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5" r:id="rId4"/>
    <p:sldLayoutId id="2147483656" r:id="rId5"/>
    <p:sldLayoutId id="214748365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5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16880A-CA9E-C773-23B8-0A071A85E9C8}"/>
              </a:ext>
            </a:extLst>
          </p:cNvPr>
          <p:cNvSpPr txBox="1">
            <a:spLocks/>
          </p:cNvSpPr>
          <p:nvPr/>
        </p:nvSpPr>
        <p:spPr>
          <a:xfrm>
            <a:off x="818388" y="1319022"/>
            <a:ext cx="7507224" cy="2505456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Title Goes Here</a:t>
            </a:r>
          </a:p>
          <a:p>
            <a:r>
              <a:rPr lang="en-US" sz="1800" dirty="0">
                <a:latin typeface="Helvetica" pitchFamily="2" charset="0"/>
              </a:rPr>
              <a:t>Name &amp; Credentials Go Here</a:t>
            </a:r>
          </a:p>
        </p:txBody>
      </p:sp>
    </p:spTree>
    <p:extLst>
      <p:ext uri="{BB962C8B-B14F-4D97-AF65-F5344CB8AC3E}">
        <p14:creationId xmlns:p14="http://schemas.microsoft.com/office/powerpoint/2010/main" val="245236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BEB0CB5A-AB1E-4D0B-AFE9-9325494756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FD2D4-8C43-ECEC-B628-FE5B3BFAB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56" y="1335743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Name, Degree Academic/Professional Title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Affiliation/Institution, City, State, Country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045D36-57FA-9665-A75D-5155DDA3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619" y="1858963"/>
            <a:ext cx="72231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no financial relationships with commercial interests to disclose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a financial relationship(s) with: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List Commercial Interest(s) and Type of Financial Relationship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Grant/ Research Consultant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Stockholder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Speakers Bureau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Advisory Board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Other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Example: </a:t>
            </a:r>
            <a:r>
              <a:rPr lang="en-US" altLang="en-US" sz="1200" i="1" dirty="0">
                <a:solidFill>
                  <a:srgbClr val="1D3468"/>
                </a:solidFill>
              </a:rPr>
              <a:t>Advisory Board, Pfizer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1D3468"/>
                </a:solidFill>
              </a:rPr>
              <a:t>Speakers Bureau, Merck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AND</a:t>
            </a:r>
            <a:r>
              <a:rPr lang="en-US" altLang="en-US" sz="1200" dirty="0">
                <a:solidFill>
                  <a:srgbClr val="1D3468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My presentation </a:t>
            </a:r>
            <a:r>
              <a:rPr lang="en-US" altLang="en-US" sz="1200" dirty="0">
                <a:solidFill>
                  <a:srgbClr val="1D3468"/>
                </a:solidFill>
              </a:rPr>
              <a:t>does/does </a:t>
            </a:r>
            <a:r>
              <a:rPr lang="en-US" altLang="en-US" sz="1200" dirty="0"/>
              <a:t>not include a discussion of off-label or investigational use.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(If so, please describe)</a:t>
            </a:r>
          </a:p>
        </p:txBody>
      </p:sp>
    </p:spTree>
    <p:extLst>
      <p:ext uri="{BB962C8B-B14F-4D97-AF65-F5344CB8AC3E}">
        <p14:creationId xmlns:p14="http://schemas.microsoft.com/office/powerpoint/2010/main" val="295067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95D3CC-6389-F1F1-99E0-10F99AA7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366719"/>
            <a:ext cx="7388352" cy="717774"/>
          </a:xfrm>
        </p:spPr>
        <p:txBody>
          <a:bodyPr anchor="ctr"/>
          <a:lstStyle/>
          <a:p>
            <a:pPr algn="l"/>
            <a:r>
              <a:rPr lang="en-US" sz="3500" b="1" dirty="0">
                <a:solidFill>
                  <a:srgbClr val="2C2151"/>
                </a:solidFill>
                <a:latin typeface="Helvetica" pitchFamily="2" charset="0"/>
              </a:rPr>
              <a:t>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97CC42-AD65-0878-85DD-7CD2CDDD7533}"/>
              </a:ext>
            </a:extLst>
          </p:cNvPr>
          <p:cNvSpPr txBox="1">
            <a:spLocks/>
          </p:cNvSpPr>
          <p:nvPr/>
        </p:nvSpPr>
        <p:spPr>
          <a:xfrm>
            <a:off x="347472" y="2166789"/>
            <a:ext cx="8229600" cy="1969460"/>
          </a:xfr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Helvetica" pitchFamily="2" charset="0"/>
              </a:rPr>
              <a:t>Text Here</a:t>
            </a:r>
            <a:endParaRPr lang="en-US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97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104</Words>
  <Application>Microsoft Office PowerPoint</Application>
  <PresentationFormat>On-screen Show (16:9)</PresentationFormat>
  <Paragraphs>23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Helvetica</vt:lpstr>
      <vt:lpstr>Arial</vt:lpstr>
      <vt:lpstr>Office Theme</vt:lpstr>
      <vt:lpstr>PowerPoint Presentation</vt:lpstr>
      <vt:lpstr>PowerPoint Presentation</vt:lpstr>
      <vt:lpstr>PowerPoint Presentation</vt:lpstr>
      <vt:lpstr>Title Here</vt:lpstr>
    </vt:vector>
  </TitlesOfParts>
  <Company>Association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Eff</dc:creator>
  <cp:lastModifiedBy>Summer Culkin</cp:lastModifiedBy>
  <cp:revision>40</cp:revision>
  <cp:lastPrinted>2015-09-08T14:43:23Z</cp:lastPrinted>
  <dcterms:created xsi:type="dcterms:W3CDTF">2015-10-05T19:47:11Z</dcterms:created>
  <dcterms:modified xsi:type="dcterms:W3CDTF">2025-02-25T16:34:06Z</dcterms:modified>
</cp:coreProperties>
</file>