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"/>
  </p:notesMasterIdLst>
  <p:sldIdLst>
    <p:sldId id="1883" r:id="rId2"/>
  </p:sldIdLst>
  <p:sldSz cx="9144000" cy="5143500" type="screen16x9"/>
  <p:notesSz cx="6858000" cy="9144000"/>
  <p:embeddedFontLst>
    <p:embeddedFont>
      <p:font typeface="Helvetica" panose="020B0604020202020204" pitchFamily="34" charset="0"/>
      <p:regular r:id="rId4"/>
      <p:bold r:id="rId5"/>
      <p:italic r:id="rId6"/>
      <p:boldItalic r:id="rId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2151"/>
    <a:srgbClr val="7A1747"/>
    <a:srgbClr val="0E3438"/>
    <a:srgbClr val="1AA8BF"/>
    <a:srgbClr val="388934"/>
    <a:srgbClr val="1AA8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683"/>
    <p:restoredTop sz="94656"/>
  </p:normalViewPr>
  <p:slideViewPr>
    <p:cSldViewPr snapToGrid="0" snapToObjects="1">
      <p:cViewPr>
        <p:scale>
          <a:sx n="93" d="100"/>
          <a:sy n="93" d="100"/>
        </p:scale>
        <p:origin x="1746" y="5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tableStyles" Target="tableStyles.xml"/><Relationship Id="rId5" Type="http://schemas.openxmlformats.org/officeDocument/2006/relationships/font" Target="fonts/font2.fntdata"/><Relationship Id="rId10" Type="http://schemas.openxmlformats.org/officeDocument/2006/relationships/theme" Target="theme/theme1.xml"/><Relationship Id="rId4" Type="http://schemas.openxmlformats.org/officeDocument/2006/relationships/font" Target="fonts/font1.fntdata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4BA4D-0511-4738-A307-0F825B504CF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3D4F3-C580-42F6-90E8-AB2353937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80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AA8577-F338-4835-ABD8-415E298521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2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027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8337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72509"/>
            <a:ext cx="8229600" cy="25268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76324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76326"/>
            <a:ext cx="5111750" cy="351829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947862"/>
            <a:ext cx="3008313" cy="26467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72B1A-2EDB-4114-9D7A-EBF7E2332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8F0199-B1E0-49BB-82CC-B1BF8BE18A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023D8-6FC0-40DB-A9E4-80820E725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51F13F-968F-4E54-B784-63BB3EF0D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0AB5-5AE5-48E9-9064-DE9D3FDE9E1A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99C291-C5B5-4FA4-B8B1-4AAB97BAA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BF1F71-AC48-480D-9862-78B563785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06F0-8735-403C-BCCB-76DB0357B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82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5" r:id="rId4"/>
    <p:sldLayoutId id="2147483656" r:id="rId5"/>
    <p:sldLayoutId id="2147483659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>
            <a:extLst>
              <a:ext uri="{FF2B5EF4-FFF2-40B4-BE49-F238E27FC236}">
                <a16:creationId xmlns:a16="http://schemas.microsoft.com/office/drawing/2014/main" id="{BEB0CB5A-AB1E-4D0B-AFE9-9325494756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8FD2D4-8C43-ECEC-B628-FE5B3BFAB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256" y="1335743"/>
            <a:ext cx="609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1D3468"/>
                </a:solidFill>
                <a:latin typeface="Helvetica" pitchFamily="34" charset="0"/>
              </a:rPr>
              <a:t>Name, Degree Academic/Professional Title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1D3468"/>
                </a:solidFill>
                <a:latin typeface="Helvetica" pitchFamily="34" charset="0"/>
              </a:rPr>
              <a:t>Affiliation/Institution, City, State, Country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045D36-57FA-9665-A75D-5155DDA36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619" y="1858963"/>
            <a:ext cx="722312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/>
              <a:t>I have no financial relationships with commercial interests to disclose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u="sng" dirty="0">
                <a:solidFill>
                  <a:srgbClr val="1D3468"/>
                </a:solidFill>
              </a:rPr>
              <a:t>OR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/>
              <a:t>I have a financial relationship(s) with: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1D3468"/>
                </a:solidFill>
              </a:rPr>
              <a:t>List Commercial Interest(s) and Type of Financial Relationship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1D3468"/>
                </a:solidFill>
              </a:rPr>
              <a:t>Grant/ Research Consultant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1D3468"/>
                </a:solidFill>
              </a:rPr>
              <a:t>Stockholder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1D3468"/>
                </a:solidFill>
              </a:rPr>
              <a:t>Speakers Bureau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1D3468"/>
                </a:solidFill>
              </a:rPr>
              <a:t>Advisory Board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1D3468"/>
                </a:solidFill>
              </a:rPr>
              <a:t>Other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 dirty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1D3468"/>
                </a:solidFill>
              </a:rPr>
              <a:t>Example: </a:t>
            </a:r>
            <a:r>
              <a:rPr lang="en-US" altLang="en-US" sz="1200" i="1" dirty="0">
                <a:solidFill>
                  <a:srgbClr val="1D3468"/>
                </a:solidFill>
              </a:rPr>
              <a:t>Advisory Board, Pfizer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1D3468"/>
                </a:solidFill>
              </a:rPr>
              <a:t>Speakers Bureau, Merck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 dirty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u="sng" dirty="0">
                <a:solidFill>
                  <a:srgbClr val="1D3468"/>
                </a:solidFill>
              </a:rPr>
              <a:t>AND</a:t>
            </a:r>
            <a:r>
              <a:rPr lang="en-US" altLang="en-US" sz="1200" dirty="0">
                <a:solidFill>
                  <a:srgbClr val="1D3468"/>
                </a:solidFill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/>
              <a:t>My presentation </a:t>
            </a:r>
            <a:r>
              <a:rPr lang="en-US" altLang="en-US" sz="1200" dirty="0">
                <a:solidFill>
                  <a:srgbClr val="1D3468"/>
                </a:solidFill>
              </a:rPr>
              <a:t>does/does </a:t>
            </a:r>
            <a:r>
              <a:rPr lang="en-US" altLang="en-US" sz="1200" dirty="0"/>
              <a:t>not include a discussion of off-label or investigational use.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1D3468"/>
                </a:solidFill>
              </a:rPr>
              <a:t>(If so, please describe)</a:t>
            </a:r>
          </a:p>
        </p:txBody>
      </p:sp>
    </p:spTree>
    <p:extLst>
      <p:ext uri="{BB962C8B-B14F-4D97-AF65-F5344CB8AC3E}">
        <p14:creationId xmlns:p14="http://schemas.microsoft.com/office/powerpoint/2010/main" val="2950673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92</Words>
  <Application>Microsoft Office PowerPoint</Application>
  <PresentationFormat>On-screen Show (16:9)</PresentationFormat>
  <Paragraphs>19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Calibri</vt:lpstr>
      <vt:lpstr>Helvetica</vt:lpstr>
      <vt:lpstr>Arial</vt:lpstr>
      <vt:lpstr>Office Theme</vt:lpstr>
      <vt:lpstr>PowerPoint Presentation</vt:lpstr>
    </vt:vector>
  </TitlesOfParts>
  <Company>Association Headquarters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Jay Eff</dc:creator>
  <cp:lastModifiedBy>Summer Culkin</cp:lastModifiedBy>
  <cp:revision>41</cp:revision>
  <cp:lastPrinted>2015-09-08T14:43:23Z</cp:lastPrinted>
  <dcterms:created xsi:type="dcterms:W3CDTF">2015-10-05T19:47:11Z</dcterms:created>
  <dcterms:modified xsi:type="dcterms:W3CDTF">2025-02-25T16:35:00Z</dcterms:modified>
</cp:coreProperties>
</file>