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2" r:id="rId3"/>
    <p:sldId id="261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151"/>
    <a:srgbClr val="7A1747"/>
    <a:srgbClr val="0E3438"/>
    <a:srgbClr val="1AA8BF"/>
    <a:srgbClr val="388934"/>
    <a:srgbClr val="1A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58"/>
    <p:restoredTop sz="94689"/>
  </p:normalViewPr>
  <p:slideViewPr>
    <p:cSldViewPr snapToGrid="0" snapToObjects="1">
      <p:cViewPr varScale="1">
        <p:scale>
          <a:sx n="68" d="100"/>
          <a:sy n="68" d="100"/>
        </p:scale>
        <p:origin x="84" y="7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8337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2509"/>
            <a:ext cx="8229600" cy="25268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199" y="2742606"/>
            <a:ext cx="6916514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8199" y="1617465"/>
            <a:ext cx="6916514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728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1461"/>
            <a:ext cx="4038600" cy="2533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1461"/>
            <a:ext cx="4038600" cy="2533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858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88406"/>
            <a:ext cx="4040188" cy="21062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0858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88406"/>
            <a:ext cx="4041775" cy="21062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198" y="2326884"/>
            <a:ext cx="7108601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763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47862"/>
            <a:ext cx="3008313" cy="264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450"/>
            <a:ext cx="8156576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72783"/>
            <a:ext cx="8156576" cy="2472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25503"/>
            <a:ext cx="8156576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1AEF-4E05-914A-9023-54C3478E378C}"/>
              </a:ext>
            </a:extLst>
          </p:cNvPr>
          <p:cNvSpPr txBox="1">
            <a:spLocks/>
          </p:cNvSpPr>
          <p:nvPr/>
        </p:nvSpPr>
        <p:spPr>
          <a:xfrm>
            <a:off x="818388" y="1319022"/>
            <a:ext cx="7507224" cy="2505456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Helvetica" pitchFamily="2" charset="0"/>
              </a:rPr>
              <a:t>Title Goes Here</a:t>
            </a:r>
          </a:p>
          <a:p>
            <a:r>
              <a:rPr lang="en-US" sz="1800" dirty="0">
                <a:latin typeface="Helvetica" pitchFamily="2" charset="0"/>
              </a:rPr>
              <a:t>Name &amp; Credentials Go Here</a:t>
            </a:r>
          </a:p>
        </p:txBody>
      </p:sp>
    </p:spTree>
    <p:extLst>
      <p:ext uri="{BB962C8B-B14F-4D97-AF65-F5344CB8AC3E}">
        <p14:creationId xmlns:p14="http://schemas.microsoft.com/office/powerpoint/2010/main" val="413669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D019578-863E-4105-9F4F-16541E935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619" y="1858963"/>
            <a:ext cx="72231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I have no financial relationships with commercial interests to disclose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u="sng" dirty="0">
                <a:solidFill>
                  <a:srgbClr val="1D3468"/>
                </a:solidFill>
              </a:rPr>
              <a:t>OR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I have a financial relationship(s) with: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List Commercial Interest(s) and Type of Financial Relationship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Grant/ Research Consultant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Stockholder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Speakers Bureau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Advisory Board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Other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Example: </a:t>
            </a:r>
            <a:r>
              <a:rPr lang="en-US" altLang="en-US" sz="1200" i="1" dirty="0">
                <a:solidFill>
                  <a:srgbClr val="1D3468"/>
                </a:solidFill>
              </a:rPr>
              <a:t>Advisory Board, Pfizer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1D3468"/>
                </a:solidFill>
              </a:rPr>
              <a:t>Speakers Bureau, Merck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u="sng" dirty="0">
                <a:solidFill>
                  <a:srgbClr val="1D3468"/>
                </a:solidFill>
              </a:rPr>
              <a:t>AND</a:t>
            </a:r>
            <a:r>
              <a:rPr lang="en-US" altLang="en-US" sz="1200" dirty="0">
                <a:solidFill>
                  <a:srgbClr val="1D3468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My presentation </a:t>
            </a:r>
            <a:r>
              <a:rPr lang="en-US" altLang="en-US" sz="1200" dirty="0">
                <a:solidFill>
                  <a:srgbClr val="1D3468"/>
                </a:solidFill>
              </a:rPr>
              <a:t>does/does </a:t>
            </a:r>
            <a:r>
              <a:rPr lang="en-US" altLang="en-US" sz="1200" dirty="0"/>
              <a:t>not include a discussion of off-label or investigational use.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1D3468"/>
                </a:solidFill>
              </a:rPr>
              <a:t>(If so, please describe)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DBEA99-ED2D-4D5A-93A9-569A295E5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256" y="1335743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1D3468"/>
                </a:solidFill>
                <a:latin typeface="Helvetica" pitchFamily="34" charset="0"/>
              </a:rPr>
              <a:t>Name, Degree Academic/Professional Title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1D3468"/>
                </a:solidFill>
                <a:latin typeface="Helvetica" pitchFamily="34" charset="0"/>
              </a:rPr>
              <a:t>Affiliation/Institution, City, State, Country</a:t>
            </a:r>
          </a:p>
        </p:txBody>
      </p:sp>
    </p:spTree>
    <p:extLst>
      <p:ext uri="{BB962C8B-B14F-4D97-AF65-F5344CB8AC3E}">
        <p14:creationId xmlns:p14="http://schemas.microsoft.com/office/powerpoint/2010/main" val="98915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C81E-E642-8B46-8385-64209B32D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1366719"/>
            <a:ext cx="7388352" cy="717774"/>
          </a:xfrm>
        </p:spPr>
        <p:txBody>
          <a:bodyPr anchor="ctr"/>
          <a:lstStyle/>
          <a:p>
            <a:pPr algn="l"/>
            <a:r>
              <a:rPr lang="en-US" sz="3500" b="1" dirty="0">
                <a:solidFill>
                  <a:srgbClr val="2C2151"/>
                </a:solidFill>
                <a:latin typeface="Helvetica" pitchFamily="2" charset="0"/>
              </a:rPr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D84D-B396-2947-BC7F-DAA15590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2166789"/>
            <a:ext cx="8229600" cy="1969460"/>
          </a:xfrm>
        </p:spPr>
        <p:txBody>
          <a:bodyPr/>
          <a:lstStyle/>
          <a:p>
            <a:r>
              <a:rPr lang="en-US" sz="2200" dirty="0">
                <a:latin typeface="Helvetica" pitchFamily="2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651926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103</Words>
  <Application>Microsoft Office PowerPoint</Application>
  <PresentationFormat>On-screen Show (16:9)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Title Here</vt:lpstr>
    </vt:vector>
  </TitlesOfParts>
  <Company>Association Headquarters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Eff</dc:creator>
  <cp:lastModifiedBy>Summer Culkin</cp:lastModifiedBy>
  <cp:revision>34</cp:revision>
  <cp:lastPrinted>2015-09-08T14:43:23Z</cp:lastPrinted>
  <dcterms:created xsi:type="dcterms:W3CDTF">2015-10-05T19:47:11Z</dcterms:created>
  <dcterms:modified xsi:type="dcterms:W3CDTF">2024-04-10T14:16:10Z</dcterms:modified>
</cp:coreProperties>
</file>