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151"/>
    <a:srgbClr val="7A1747"/>
    <a:srgbClr val="0E3438"/>
    <a:srgbClr val="1AA8BF"/>
    <a:srgbClr val="388934"/>
    <a:srgbClr val="1A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8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114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33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509"/>
            <a:ext cx="8229600" cy="2526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9" y="2742606"/>
            <a:ext cx="6916514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8199" y="1617465"/>
            <a:ext cx="6916514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28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858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88406"/>
            <a:ext cx="4040188" cy="21062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0858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88406"/>
            <a:ext cx="4041775" cy="21062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8" y="2326884"/>
            <a:ext cx="710860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47862"/>
            <a:ext cx="3008313" cy="264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156576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72783"/>
            <a:ext cx="8156576" cy="247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815657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007886F-E6CA-458F-A90D-94095E22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69" y="1742916"/>
            <a:ext cx="722906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I have no financial relationships with commercial interests to disclose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1D3468"/>
                </a:solidFill>
              </a:rPr>
              <a:t>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I have a financial relationship(s) with: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List Commercial Interest(s) and Type of Financial Relationship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Grant/ Research Consultant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Stockholder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Speakers Bureau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Advisory Board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Other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Example: </a:t>
            </a:r>
            <a:r>
              <a:rPr lang="en-US" altLang="en-US" sz="1200" i="1" dirty="0">
                <a:solidFill>
                  <a:srgbClr val="1D3468"/>
                </a:solidFill>
              </a:rPr>
              <a:t>Advisory Board, Pfizer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1D3468"/>
                </a:solidFill>
              </a:rPr>
              <a:t>Speakers Bureau, Merck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1D3468"/>
                </a:solidFill>
              </a:rPr>
              <a:t>AND</a:t>
            </a:r>
            <a:r>
              <a:rPr lang="en-US" altLang="en-US" sz="1200" dirty="0">
                <a:solidFill>
                  <a:srgbClr val="1D3468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My presentation </a:t>
            </a:r>
            <a:r>
              <a:rPr lang="en-US" altLang="en-US" sz="1200" dirty="0">
                <a:solidFill>
                  <a:srgbClr val="1D3468"/>
                </a:solidFill>
              </a:rPr>
              <a:t>does/does </a:t>
            </a:r>
            <a:r>
              <a:rPr lang="en-US" altLang="en-US" sz="1200" dirty="0"/>
              <a:t>not include a discussion of off-label or investigational use.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(If so, please describe)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000BB-BE26-4F62-9749-50B42C52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191" y="1287877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D3468"/>
                </a:solidFill>
              </a:rPr>
              <a:t>Name, Degree Academic/Professional Title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D3468"/>
                </a:solidFill>
              </a:rPr>
              <a:t>Affiliation/Institution, City, State, Country</a:t>
            </a:r>
          </a:p>
        </p:txBody>
      </p:sp>
    </p:spTree>
    <p:extLst>
      <p:ext uri="{BB962C8B-B14F-4D97-AF65-F5344CB8AC3E}">
        <p14:creationId xmlns:p14="http://schemas.microsoft.com/office/powerpoint/2010/main" val="98915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92</Words>
  <Application>Microsoft Office PowerPoint</Application>
  <PresentationFormat>On-screen Show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Association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Eff</dc:creator>
  <cp:lastModifiedBy>Summer Culkin</cp:lastModifiedBy>
  <cp:revision>34</cp:revision>
  <cp:lastPrinted>2015-09-08T14:43:23Z</cp:lastPrinted>
  <dcterms:created xsi:type="dcterms:W3CDTF">2015-10-05T19:47:11Z</dcterms:created>
  <dcterms:modified xsi:type="dcterms:W3CDTF">2024-04-10T13:51:16Z</dcterms:modified>
</cp:coreProperties>
</file>